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994"/>
  </p:normalViewPr>
  <p:slideViewPr>
    <p:cSldViewPr snapToGrid="0">
      <p:cViewPr varScale="1">
        <p:scale>
          <a:sx n="90" d="100"/>
          <a:sy n="90" d="100"/>
        </p:scale>
        <p:origin x="232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E24B0-C44D-F057-D06A-5F4F28518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9715AA-5FEC-E436-5998-C745F969AA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18D25-E02C-13E1-1917-BCC0ED207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6755E-F6E3-79BB-641F-35EE8B45D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53499-76FA-5C39-20B3-7402F159E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427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94C9B-6A91-7589-4788-306616521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444598-6165-7767-FC82-9C243CEC9B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26450-326C-64C1-8EC7-326A3EE34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32F88-6F3D-A062-ABD6-24D1380BC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798DC-3278-FE71-4BCA-39166B86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814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9DEBE-2D85-9B89-1F52-B9D75B6186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834131-2356-DED5-6C8C-6336087F4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1F50B-2111-56DA-AC32-E0D89BB1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5CA27-E29B-6D83-2A66-699B72876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79CEB-E324-1E85-6CAF-7EC4A2907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81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32F8-2BDC-3DCD-7295-389574114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51292-71F6-7853-8AE8-713C31421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D4E33-0BED-344F-A8E7-6EADAC936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941FA-CF83-759C-5983-A8BA9C373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8F03B-9856-C9AB-E555-82E90314F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69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11FBE-0AA0-F8E0-67C6-BAFF1FDD0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8A47F2-F164-0A1E-7A23-9EB01C47E7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EF4B-DC3F-8A47-46E9-82FC04286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C1FA5-CBB4-6BD5-A794-223C4C11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83CF9-A99D-6A6E-F715-21AB36836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657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7610-3AC6-064D-C138-F5001BEB4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EF7825-7900-60C0-6A62-3817FBD0F0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8D9762-B6A1-481A-1587-B9F348B81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36C0C1-B0EA-1A24-BC80-61054B53A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38E81-576E-E972-2AB7-915F43EB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73332-0831-E626-6702-87A89E84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738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34B3C-8D7B-3FD2-E7B8-47E8B0F9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E74A8-C2E9-DF1A-5A82-8F89DE5ABA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033E8-41CF-0BA8-A811-D1E543AA1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5310B9-8DC2-8CAE-8FDF-1874D6714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3EC05E-5B53-AF1F-9F76-EBEF9DABD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DD07A2-B673-4AE1-A377-C7DB61AE0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28083C-DB9E-65BF-E955-C9C496D7B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FC8686-CFFD-DF8D-49FE-87F60E02F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77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EC775-4DBE-AC06-AC45-3C9B1C6A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C87D2B-E0C7-62B3-14B1-CEB218A57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ABD512-F536-C171-B89E-A94A158EB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F1DEAA-AA1A-76C7-6D68-A3CDF47D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45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B1A5F-4739-FC9B-62C8-94333982C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FA34AC-FD5C-9504-65F5-3DCB6FADA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BC640D-7D30-D3BE-A91C-200547DAE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17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66CE-721B-D791-3A0B-0EDBA929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A0287-91F7-F841-9477-17EE1EBCF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6980FE-EF39-2357-D712-07A97BA5B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71D978-673B-7395-5CAF-B4B380793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BAF88A-4792-6615-B321-CB6A3A28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49288E-45DD-44FD-E6CC-C20BDF537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245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C9A02-CD3C-9025-1684-2EAC8C885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CE478F5-8B23-FA0A-0908-98EC1144D2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9F26FD-F709-DA8A-78F5-6FC487825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BD7D3-5696-CC51-1487-C813764A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82E8FD-DDC9-7C1C-DE21-783CD8A4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AC5670-4697-3188-BA5C-4BA7E562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312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E261D2-3E79-E246-E5AB-04D27C94B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72CB8B-648D-9B67-1453-F77FDDE34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72706-4B53-6C5F-B30E-112AAE112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4A567-EFFC-AB4A-8429-5C528C47AAB5}" type="datetimeFigureOut">
              <a:rPr lang="en-GB" smtClean="0"/>
              <a:t>17/08/2023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4A93A-10F0-E186-306F-48F1F6320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8F27B-5BCD-9339-509E-44BE370E1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88F9C-111A-E546-8871-0B7DAA0942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91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and yellow logo&#10;&#10;Description automatically generated">
            <a:extLst>
              <a:ext uri="{FF2B5EF4-FFF2-40B4-BE49-F238E27FC236}">
                <a16:creationId xmlns:a16="http://schemas.microsoft.com/office/drawing/2014/main" id="{75893340-5979-1917-D616-D707D1A9DC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"/>
            <a:ext cx="12192000" cy="685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26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and black rectangle&#10;&#10;Description automatically generated">
            <a:extLst>
              <a:ext uri="{FF2B5EF4-FFF2-40B4-BE49-F238E27FC236}">
                <a16:creationId xmlns:a16="http://schemas.microsoft.com/office/drawing/2014/main" id="{C58404EB-0B52-150D-1F0D-40F6C02EF7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"/>
            <a:ext cx="12192000" cy="685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108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and yellow striped object&#10;&#10;Description automatically generated with medium confidence">
            <a:extLst>
              <a:ext uri="{FF2B5EF4-FFF2-40B4-BE49-F238E27FC236}">
                <a16:creationId xmlns:a16="http://schemas.microsoft.com/office/drawing/2014/main" id="{BC23CB2F-0BAD-B2EC-61DB-A2ECCC7807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55"/>
            <a:ext cx="12192000" cy="685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48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hite and black grid with yellow and black lines&#10;&#10;Description automatically generated">
            <a:extLst>
              <a:ext uri="{FF2B5EF4-FFF2-40B4-BE49-F238E27FC236}">
                <a16:creationId xmlns:a16="http://schemas.microsoft.com/office/drawing/2014/main" id="{38BC1F37-D225-BCBA-FD56-77BC32BC19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55"/>
            <a:ext cx="12193879" cy="68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74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yellow and black corner&#10;&#10;Description automatically generated">
            <a:extLst>
              <a:ext uri="{FF2B5EF4-FFF2-40B4-BE49-F238E27FC236}">
                <a16:creationId xmlns:a16="http://schemas.microsoft.com/office/drawing/2014/main" id="{FC088271-56F7-B3FA-00FB-DE09CB4AD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55"/>
            <a:ext cx="12193879" cy="68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74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circle with a white stripe&#10;&#10;Description automatically generated">
            <a:extLst>
              <a:ext uri="{FF2B5EF4-FFF2-40B4-BE49-F238E27FC236}">
                <a16:creationId xmlns:a16="http://schemas.microsoft.com/office/drawing/2014/main" id="{92FD6D3A-D832-1C1E-5E1E-F0005A8081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55"/>
            <a:ext cx="12193879" cy="68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221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oup of colorful triangles&#10;&#10;Description automatically generated">
            <a:extLst>
              <a:ext uri="{FF2B5EF4-FFF2-40B4-BE49-F238E27FC236}">
                <a16:creationId xmlns:a16="http://schemas.microsoft.com/office/drawing/2014/main" id="{0D6E52E9-5964-31FC-A660-1D36CE1BB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1055"/>
            <a:ext cx="12193879" cy="685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0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Mackenzie</dc:creator>
  <cp:lastModifiedBy>Alan Mackenzie</cp:lastModifiedBy>
  <cp:revision>1</cp:revision>
  <dcterms:created xsi:type="dcterms:W3CDTF">2023-08-17T19:27:15Z</dcterms:created>
  <dcterms:modified xsi:type="dcterms:W3CDTF">2023-08-17T19:30:47Z</dcterms:modified>
</cp:coreProperties>
</file>