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80" r:id="rId6"/>
    <p:sldId id="27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921"/>
  </p:normalViewPr>
  <p:slideViewPr>
    <p:cSldViewPr snapToGrid="0">
      <p:cViewPr varScale="1">
        <p:scale>
          <a:sx n="90" d="100"/>
          <a:sy n="90" d="100"/>
        </p:scale>
        <p:origin x="232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6F0E4-91C9-DDAD-2A10-6B33681A86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4CF3E4-1FAF-8245-2E41-F139F250B8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3B8AA5-A5C9-558E-39F5-5FEA1EA03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7326-0071-B743-BF79-BC2A95EF923A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F6FCF5-E93D-D849-7A6D-6D8AFF769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7E306D-1EA0-DC04-040C-0E6AE357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FFD9-0D51-B344-8326-98A705C2E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223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4C44B-3FC0-DABF-0934-8BC3353F3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99CC9C-C8E2-711C-9512-5BD972B073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93496-E3EC-E491-F347-C63244EC5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7326-0071-B743-BF79-BC2A95EF923A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54D367-C2C4-8DE9-941B-D4AB25341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A5FE6D-B044-1E5A-3469-9B80A53F2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FFD9-0D51-B344-8326-98A705C2E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473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40C2EF-59F9-017D-6554-D979A3F6CC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A2F0FB-A080-BAE7-4337-3E4DE6F165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1B9F74-28C9-EC66-D453-A4F6373FA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7326-0071-B743-BF79-BC2A95EF923A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89278-5BB6-2E09-6C34-39A35F3B2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0A629-0BDC-C808-9BF3-BA673848A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FFD9-0D51-B344-8326-98A705C2E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33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F0895-61C4-27B6-CDE2-3CC81699C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489D3-3222-AC29-CF74-870FC9A70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9C332-153F-6336-3316-91BC7D91D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7326-0071-B743-BF79-BC2A95EF923A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1B842-29F7-F2E0-3D90-9CA2B225D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02A8E-6883-E255-FFA4-FD0835234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FFD9-0D51-B344-8326-98A705C2E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554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7F5E9-6379-4E51-361F-CD69457EF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3AC775-36A3-A094-B648-D11A1E7E4C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BC347-3811-C1B3-F6E8-89704E595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7326-0071-B743-BF79-BC2A95EF923A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EE4A16-9C1E-5A4D-D3A7-44C068813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AB482-D67A-7DB1-221E-E69CE8C99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FFD9-0D51-B344-8326-98A705C2E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869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F5145-C75A-F3C8-80AD-AF50326C4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BE334-C192-4468-E1D4-CFBA6E9B68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43B30D-D752-EC47-3775-700496CBA6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08A9D-1824-9A92-6119-89B4A3AA5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7326-0071-B743-BF79-BC2A95EF923A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57FE68-ECA3-3257-D2F0-A23C89789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7FB756-B4BF-2C9C-9085-5B1F552EA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FFD9-0D51-B344-8326-98A705C2E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859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BB1E5-AFCF-8AA5-B5AA-0D5362DEB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47EAA1-4037-E38B-5886-8C44BEB6F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0D4FF7-1723-1407-1C60-CB6D68A8B9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B0F8D8-4989-922E-FD06-C85A7055DA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463F10-807F-9E71-545F-DC997E3789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A64643-A736-DED9-178F-3B64BC1A7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7326-0071-B743-BF79-BC2A95EF923A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1C1832-04E3-3B9D-29C5-C386971BF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962A8A-0282-4229-CA3E-E15435BE2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FFD9-0D51-B344-8326-98A705C2E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344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38EDD-2E60-E614-1B9C-B390A17FB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0B2125-6FF1-BE1A-6718-8049D725B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7326-0071-B743-BF79-BC2A95EF923A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BED461-56A8-1954-9087-C5133E2C0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EBAD98-A8A5-9F4C-D1B3-BA629641D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FFD9-0D51-B344-8326-98A705C2E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453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0A996B-F342-BB38-16F9-2C49A85FF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7326-0071-B743-BF79-BC2A95EF923A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84C751-1BC2-C0E0-01AC-7FF7FBC70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4A0CF0-868D-B775-1616-ED9017E6B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FFD9-0D51-B344-8326-98A705C2E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883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00BA-6BCC-AA97-5842-2568B0695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35B8D-D96F-15AD-5EB6-A4DE1D02B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86E880-4CDD-4698-0402-7E2D55C3E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9FA6D0-D7D1-53C0-F7BC-BD161D4E7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7326-0071-B743-BF79-BC2A95EF923A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63F09A-FE4D-4B19-C2C3-3E9B5682F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311D31-4E72-B4C3-9524-85E8FE88E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FFD9-0D51-B344-8326-98A705C2E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63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B77F4-C746-2F06-878E-4AEF35736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99C284-D57B-0192-B2B5-7371E35D43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0F7CC6-15C1-52DB-D7C2-B42392D68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D39604-3F30-496B-7AEE-6CB9368A1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7326-0071-B743-BF79-BC2A95EF923A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98263A-959A-3F27-420B-A805D7C98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84FE07-F94E-1086-0853-0CC14DA8E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FFD9-0D51-B344-8326-98A705C2E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20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1CBA89-A0BA-3C47-9070-C62C393A3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22500F-9779-D288-AC9E-2F4D32BCE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ADA84-E1EE-1A25-AE7F-684114F340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67326-0071-B743-BF79-BC2A95EF923A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560EC5-C2D8-EE7C-583A-7E187909DA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C9190-AF38-250C-05E3-D575CA83D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8FFD9-0D51-B344-8326-98A705C2E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491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4ACAF6FD-5E10-B772-D98D-4387590DCE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89932"/>
            <a:ext cx="12192001" cy="714793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C681E32-53C2-216D-505E-EEB2AE17109C}"/>
              </a:ext>
            </a:extLst>
          </p:cNvPr>
          <p:cNvSpPr txBox="1"/>
          <p:nvPr/>
        </p:nvSpPr>
        <p:spPr>
          <a:xfrm>
            <a:off x="266699" y="5109892"/>
            <a:ext cx="76265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 Rounded MT Bold" panose="020F0704030504030204" pitchFamily="34" charset="77"/>
              </a:rPr>
              <a:t>Name: 082 123 4567</a:t>
            </a:r>
          </a:p>
        </p:txBody>
      </p:sp>
      <p:pic>
        <p:nvPicPr>
          <p:cNvPr id="2" name="Content Placeholder 4" descr="A black rectangular object with red border&#10;&#10;Description automatically generated">
            <a:extLst>
              <a:ext uri="{FF2B5EF4-FFF2-40B4-BE49-F238E27FC236}">
                <a16:creationId xmlns:a16="http://schemas.microsoft.com/office/drawing/2014/main" id="{04AF3EBB-4FC3-D649-5B1A-72EA15B849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89932"/>
            <a:ext cx="12192000" cy="7147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2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black rectangular object with red border&#10;&#10;Description automatically generated">
            <a:extLst>
              <a:ext uri="{FF2B5EF4-FFF2-40B4-BE49-F238E27FC236}">
                <a16:creationId xmlns:a16="http://schemas.microsoft.com/office/drawing/2014/main" id="{F46A02FF-D046-4A5C-B62A-0C820A4624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95723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black rectangular object with red border&#10;&#10;Description automatically generated">
            <a:extLst>
              <a:ext uri="{FF2B5EF4-FFF2-40B4-BE49-F238E27FC236}">
                <a16:creationId xmlns:a16="http://schemas.microsoft.com/office/drawing/2014/main" id="{F46A02FF-D046-4A5C-B62A-0C820A4624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1097"/>
          </a:xfrm>
        </p:spPr>
      </p:pic>
    </p:spTree>
    <p:extLst>
      <p:ext uri="{BB962C8B-B14F-4D97-AF65-F5344CB8AC3E}">
        <p14:creationId xmlns:p14="http://schemas.microsoft.com/office/powerpoint/2010/main" val="2992141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B04344-5D42-4A00-42C4-DE1EA4AE3465}"/>
              </a:ext>
            </a:extLst>
          </p:cNvPr>
          <p:cNvSpPr/>
          <p:nvPr/>
        </p:nvSpPr>
        <p:spPr>
          <a:xfrm>
            <a:off x="6096000" y="139699"/>
            <a:ext cx="114299" cy="657860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Content Placeholder 4" descr="A black rectangular object with red border&#10;&#10;Description automatically generated">
            <a:extLst>
              <a:ext uri="{FF2B5EF4-FFF2-40B4-BE49-F238E27FC236}">
                <a16:creationId xmlns:a16="http://schemas.microsoft.com/office/drawing/2014/main" id="{F46A02FF-D046-4A5C-B62A-0C820A4624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1097"/>
          </a:xfrm>
        </p:spPr>
      </p:pic>
    </p:spTree>
    <p:extLst>
      <p:ext uri="{BB962C8B-B14F-4D97-AF65-F5344CB8AC3E}">
        <p14:creationId xmlns:p14="http://schemas.microsoft.com/office/powerpoint/2010/main" val="1297167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B04344-5D42-4A00-42C4-DE1EA4AE3465}"/>
              </a:ext>
            </a:extLst>
          </p:cNvPr>
          <p:cNvSpPr/>
          <p:nvPr/>
        </p:nvSpPr>
        <p:spPr>
          <a:xfrm>
            <a:off x="8377236" y="139699"/>
            <a:ext cx="114299" cy="657860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Content Placeholder 4" descr="A black rectangular object with red border&#10;&#10;Description automatically generated">
            <a:extLst>
              <a:ext uri="{FF2B5EF4-FFF2-40B4-BE49-F238E27FC236}">
                <a16:creationId xmlns:a16="http://schemas.microsoft.com/office/drawing/2014/main" id="{F46A02FF-D046-4A5C-B62A-0C820A4624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3097"/>
            <a:ext cx="12192000" cy="6861097"/>
          </a:xfr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D9474F8-38C1-D23B-4871-04323FA2E713}"/>
              </a:ext>
            </a:extLst>
          </p:cNvPr>
          <p:cNvSpPr/>
          <p:nvPr/>
        </p:nvSpPr>
        <p:spPr>
          <a:xfrm>
            <a:off x="4019551" y="139699"/>
            <a:ext cx="114299" cy="657860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788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B04344-5D42-4A00-42C4-DE1EA4AE3465}"/>
              </a:ext>
            </a:extLst>
          </p:cNvPr>
          <p:cNvSpPr/>
          <p:nvPr/>
        </p:nvSpPr>
        <p:spPr>
          <a:xfrm rot="17930111">
            <a:off x="6012761" y="-3476623"/>
            <a:ext cx="100475" cy="137112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F534EF2-4A5C-3D05-9C54-190A9F5AA2B6}"/>
              </a:ext>
            </a:extLst>
          </p:cNvPr>
          <p:cNvSpPr/>
          <p:nvPr/>
        </p:nvSpPr>
        <p:spPr>
          <a:xfrm rot="14459785" flipH="1">
            <a:off x="6060070" y="-3420684"/>
            <a:ext cx="114348" cy="137387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Content Placeholder 4" descr="A black rectangular object with red border&#10;&#10;Description automatically generated">
            <a:extLst>
              <a:ext uri="{FF2B5EF4-FFF2-40B4-BE49-F238E27FC236}">
                <a16:creationId xmlns:a16="http://schemas.microsoft.com/office/drawing/2014/main" id="{F46A02FF-D046-4A5C-B62A-0C820A4624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9145" y="-3097"/>
            <a:ext cx="12192000" cy="6861097"/>
          </a:xfrm>
        </p:spPr>
      </p:pic>
    </p:spTree>
    <p:extLst>
      <p:ext uri="{BB962C8B-B14F-4D97-AF65-F5344CB8AC3E}">
        <p14:creationId xmlns:p14="http://schemas.microsoft.com/office/powerpoint/2010/main" val="2610963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</Words>
  <Application>Microsoft Macintosh PowerPoint</Application>
  <PresentationFormat>Widescreen</PresentationFormat>
  <Paragraphs>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Mackenzie</dc:creator>
  <cp:lastModifiedBy>Alan Mackenzie</cp:lastModifiedBy>
  <cp:revision>3</cp:revision>
  <dcterms:created xsi:type="dcterms:W3CDTF">2023-07-26T18:00:16Z</dcterms:created>
  <dcterms:modified xsi:type="dcterms:W3CDTF">2023-08-17T16:46:38Z</dcterms:modified>
</cp:coreProperties>
</file>