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88" r:id="rId2"/>
    <p:sldId id="318" r:id="rId3"/>
    <p:sldId id="319" r:id="rId4"/>
    <p:sldId id="287" r:id="rId5"/>
    <p:sldId id="285" r:id="rId6"/>
    <p:sldId id="283" r:id="rId7"/>
    <p:sldId id="289" r:id="rId8"/>
    <p:sldId id="297" r:id="rId9"/>
    <p:sldId id="298" r:id="rId10"/>
    <p:sldId id="300" r:id="rId11"/>
    <p:sldId id="302" r:id="rId12"/>
    <p:sldId id="307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3600"/>
    <a:srgbClr val="CD8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2"/>
    <p:restoredTop sz="94745"/>
  </p:normalViewPr>
  <p:slideViewPr>
    <p:cSldViewPr snapToGrid="0">
      <p:cViewPr varScale="1">
        <p:scale>
          <a:sx n="73" d="100"/>
          <a:sy n="73" d="100"/>
        </p:scale>
        <p:origin x="21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CCDF-DBC8-6944-97E0-94F082535BF9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57357-62D0-AF46-88E8-5B8AC86FD7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09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29E8-613C-DF8E-1FC2-801A1D0D6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1EE99-6880-0A95-BA1F-E28BF1291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A1ACD-086C-A92B-EE83-6A95F7AC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E3308-45AC-4360-660D-3715B87B1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98F53-FDCF-3D1B-84A0-9B90F709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43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5C2D-6E1C-84CE-7428-7BA7CE5A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BACA0-F18D-7EDC-979B-2F57D1CD9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6E466-E736-8E08-795A-28F5C342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6C1E7-FF03-B449-6CB8-E52E343C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1CB04-9BE2-B81B-73D0-2F95CEAF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42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29AB0D-2E1E-4D78-A4E1-4C1351C47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6245F-6D6B-2139-0A19-A5D765C76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839AD-FB05-F8D1-4116-406F2912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4627A-44BB-4131-8685-ED4D1EC0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19BE3-19A8-05AE-8ABC-73F1C192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0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92BB-E31F-FB06-45C5-DD361947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5696C-F4FF-EFC2-48BC-0473E1487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20C27-8CE8-4B2B-F05D-4C01ADF8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FC4FC-EDF7-473E-47E6-364D1912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3C73D-060F-49D6-59F5-CA73DB2C8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4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EA72-94C2-DD69-2E9D-F2ADC98B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29B80-F86D-DBE6-0000-43C944E5F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B0204-4F01-1C80-7D25-C444C47F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5ED1B-E34F-89C8-D7AD-AA28295E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40C56-2CB5-E06B-1A3D-B2F707CE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3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AC45-A6E4-20CE-80AD-3923F9D3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CB3CC-04EC-9A5E-60FB-8EE686E86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C7F8F-0FC7-9895-5856-8AF32BFBE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29653-EB61-82F3-4157-7E2AC3E6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CF627-26BD-01D6-D4D9-4F00BB4C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9F3BB-174B-5BC1-6AA9-D6D92DF7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67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5E45-7402-49C5-DF8B-956F5BF1F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B29-9795-C65B-45CB-7BBE3BCCB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6E4B1-1D03-9B16-4AD2-4F83FBA27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ECD0F8-34E7-8BBE-6907-BEC3014B8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B5EE6-3E9D-4F07-F677-1A19BD5D1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663B76-5BE5-5E04-785E-ED7E07C4C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8103AA-4E04-FC82-433B-6E976BDA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80AD45-24A6-5559-FFC5-D2804FE2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3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B01B5-AF14-453D-BF34-8E31F7252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DD87B-D50F-B857-A454-9F91BA15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A675DA-32DF-0C9D-74BD-95A7C51D0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8DC15-B09B-6CCE-73E4-C203739A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61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3CF512-02D1-0D59-4431-EAEBB65F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DE8FE-C348-D312-405A-007F474C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E7F78-1D3E-B9EC-64A4-5B91B914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6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F98E-5094-4A5A-C48A-9C40B47BE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6364A-7546-D111-3D77-5D8CDE361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CD8B5-F6EC-6140-8798-D9F714BDC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EE5CC-7E6F-EFA1-4D4C-42D6627F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E457F-7F88-3B33-279D-691B4C70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02353-4119-A589-6762-C00CA1FCF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9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088A4-304E-75CF-B45E-BB8F0D87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5B905-5EA5-8684-23EC-D68648AD5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95D7B-2212-BDA1-D4AE-581E8D2C4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D9815-27A4-4E3C-8E82-AFEA3FBD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DAF28-59DC-F521-AD4F-A0CE79FF3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FEA4B-1B90-3E85-FCF5-30F051DF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05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B07A7-0D6D-59FA-535A-AEDBD6AA2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F2CA-C8D0-B05E-BC22-1002A6F80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BAEF5-420A-2607-DC0E-31FF9EF4F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2E0F-EC8E-544E-A5B4-69468DEE9AD2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4E642-967D-F8F6-C15E-37976A742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AEE42-0AA3-64B0-F9FB-6939FD746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9B946-0138-B04C-9470-C3B2A74E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53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" y="0"/>
            <a:ext cx="121816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8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6095999" cy="6858000"/>
          </a:xfrm>
          <a:prstGeom prst="rect">
            <a:avLst/>
          </a:prstGeom>
        </p:spPr>
      </p:pic>
      <p:pic>
        <p:nvPicPr>
          <p:cNvPr id="4" name="Picture 3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16C9E6A7-B70B-070C-AD8E-CEDD46577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7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6095999" cy="6858000"/>
          </a:xfrm>
          <a:prstGeom prst="rect">
            <a:avLst/>
          </a:prstGeom>
        </p:spPr>
      </p:pic>
      <p:pic>
        <p:nvPicPr>
          <p:cNvPr id="4" name="Picture 3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16C9E6A7-B70B-070C-AD8E-CEDD46577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7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429000"/>
            <a:ext cx="6095999" cy="3429000"/>
          </a:xfrm>
          <a:prstGeom prst="rect">
            <a:avLst/>
          </a:prstGeom>
        </p:spPr>
      </p:pic>
      <p:pic>
        <p:nvPicPr>
          <p:cNvPr id="4" name="Picture 3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16C9E6A7-B70B-070C-AD8E-CEDD46577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9000"/>
            <a:ext cx="6096000" cy="3429000"/>
          </a:xfrm>
          <a:prstGeom prst="rect">
            <a:avLst/>
          </a:prstGeom>
        </p:spPr>
      </p:pic>
      <p:pic>
        <p:nvPicPr>
          <p:cNvPr id="2" name="Picture 1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C5B3C174-8F8A-EF8C-BC7B-88D487C0F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5999" cy="3429000"/>
          </a:xfrm>
          <a:prstGeom prst="rect">
            <a:avLst/>
          </a:prstGeom>
        </p:spPr>
      </p:pic>
      <p:pic>
        <p:nvPicPr>
          <p:cNvPr id="3" name="Picture 2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EC0E862C-2498-2C72-2F07-59FE06660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81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429000"/>
            <a:ext cx="6095999" cy="3429000"/>
          </a:xfrm>
          <a:prstGeom prst="rect">
            <a:avLst/>
          </a:prstGeom>
        </p:spPr>
      </p:pic>
      <p:pic>
        <p:nvPicPr>
          <p:cNvPr id="4" name="Picture 3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16C9E6A7-B70B-070C-AD8E-CEDD46577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9000"/>
            <a:ext cx="6096000" cy="3429000"/>
          </a:xfrm>
          <a:prstGeom prst="rect">
            <a:avLst/>
          </a:prstGeom>
        </p:spPr>
      </p:pic>
      <p:pic>
        <p:nvPicPr>
          <p:cNvPr id="2" name="Picture 1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C5B3C174-8F8A-EF8C-BC7B-88D487C0F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5999" cy="3429000"/>
          </a:xfrm>
          <a:prstGeom prst="rect">
            <a:avLst/>
          </a:prstGeom>
        </p:spPr>
      </p:pic>
      <p:pic>
        <p:nvPicPr>
          <p:cNvPr id="3" name="Picture 2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EC0E862C-2498-2C72-2F07-59FE06660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6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991B38-CF44-3E3D-A6A5-BB520711F960}"/>
              </a:ext>
            </a:extLst>
          </p:cNvPr>
          <p:cNvSpPr/>
          <p:nvPr/>
        </p:nvSpPr>
        <p:spPr>
          <a:xfrm>
            <a:off x="234462" y="492369"/>
            <a:ext cx="11781692" cy="59904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16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4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991B38-CF44-3E3D-A6A5-BB520711F960}"/>
              </a:ext>
            </a:extLst>
          </p:cNvPr>
          <p:cNvSpPr/>
          <p:nvPr/>
        </p:nvSpPr>
        <p:spPr>
          <a:xfrm>
            <a:off x="234462" y="492369"/>
            <a:ext cx="11781692" cy="59904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16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6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16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16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61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27355" cy="3618854"/>
          </a:xfrm>
          <a:prstGeom prst="rect">
            <a:avLst/>
          </a:prstGeom>
        </p:spPr>
      </p:pic>
      <p:pic>
        <p:nvPicPr>
          <p:cNvPr id="10" name="Picture 9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A5095EF-E4CD-BFC8-3D3E-4A2C81C69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18854"/>
            <a:ext cx="12327357" cy="361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1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" y="0"/>
            <a:ext cx="12181668" cy="3618854"/>
          </a:xfrm>
          <a:prstGeom prst="rect">
            <a:avLst/>
          </a:prstGeom>
        </p:spPr>
      </p:pic>
      <p:pic>
        <p:nvPicPr>
          <p:cNvPr id="2" name="Picture 1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D7CDB61E-5738-7E97-7ED1-324764574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5498" y="3618854"/>
            <a:ext cx="12181668" cy="32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61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3894267" cy="6858000"/>
          </a:xfrm>
          <a:prstGeom prst="rect">
            <a:avLst/>
          </a:prstGeom>
        </p:spPr>
      </p:pic>
      <p:pic>
        <p:nvPicPr>
          <p:cNvPr id="2" name="Picture 1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70458FC1-1EAB-3DCD-1B7A-95F3CE91C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269" y="0"/>
            <a:ext cx="4206240" cy="6858000"/>
          </a:xfrm>
          <a:prstGeom prst="rect">
            <a:avLst/>
          </a:prstGeom>
        </p:spPr>
      </p:pic>
      <p:pic>
        <p:nvPicPr>
          <p:cNvPr id="4" name="Picture 3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16C9E6A7-B70B-070C-AD8E-CEDD46577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508" y="0"/>
            <a:ext cx="40914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7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59D840DD-8BBA-3F4D-9D05-5844EDF69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3894267" cy="6858000"/>
          </a:xfrm>
          <a:prstGeom prst="rect">
            <a:avLst/>
          </a:prstGeom>
        </p:spPr>
      </p:pic>
      <p:pic>
        <p:nvPicPr>
          <p:cNvPr id="2" name="Picture 1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70458FC1-1EAB-3DCD-1B7A-95F3CE91C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269" y="0"/>
            <a:ext cx="4206240" cy="6858000"/>
          </a:xfrm>
          <a:prstGeom prst="rect">
            <a:avLst/>
          </a:prstGeom>
        </p:spPr>
      </p:pic>
      <p:pic>
        <p:nvPicPr>
          <p:cNvPr id="4" name="Picture 3" descr="A black rectangular frame with a black border&#10;&#10;Description automatically generated">
            <a:extLst>
              <a:ext uri="{FF2B5EF4-FFF2-40B4-BE49-F238E27FC236}">
                <a16:creationId xmlns:a16="http://schemas.microsoft.com/office/drawing/2014/main" id="{16C9E6A7-B70B-070C-AD8E-CEDD46577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508" y="0"/>
            <a:ext cx="40914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3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3287</TotalTime>
  <Words>0</Words>
  <Application>Microsoft Macintosh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Mackenzie</dc:creator>
  <cp:lastModifiedBy>Alan Mackenzie</cp:lastModifiedBy>
  <cp:revision>7</cp:revision>
  <dcterms:created xsi:type="dcterms:W3CDTF">2023-07-18T15:56:20Z</dcterms:created>
  <dcterms:modified xsi:type="dcterms:W3CDTF">2023-08-17T16:31:33Z</dcterms:modified>
</cp:coreProperties>
</file>