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60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8A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15"/>
    <p:restoredTop sz="94725"/>
  </p:normalViewPr>
  <p:slideViewPr>
    <p:cSldViewPr snapToGrid="0">
      <p:cViewPr varScale="1">
        <p:scale>
          <a:sx n="110" d="100"/>
          <a:sy n="110" d="100"/>
        </p:scale>
        <p:origin x="3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6CCDF-DBC8-6944-97E0-94F082535BF9}" type="datetimeFigureOut">
              <a:rPr lang="en-GB" smtClean="0"/>
              <a:t>17/08/2023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57357-62D0-AF46-88E8-5B8AC86FD7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09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C29E8-613C-DF8E-1FC2-801A1D0D6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C1EE99-6880-0A95-BA1F-E28BF1291B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6A1ACD-086C-A92B-EE83-6A95F7ACB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2E0F-EC8E-544E-A5B4-69468DEE9AD2}" type="datetimeFigureOut">
              <a:rPr lang="en-GB" smtClean="0"/>
              <a:t>17/08/2023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E3308-45AC-4360-660D-3715B87B1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98F53-FDCF-3D1B-84A0-9B90F7090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9B946-0138-B04C-9470-C3B2A74E43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439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25C2D-6E1C-84CE-7428-7BA7CE5A8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5BACA0-F18D-7EDC-979B-2F57D1CD90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26E466-E736-8E08-795A-28F5C3425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2E0F-EC8E-544E-A5B4-69468DEE9AD2}" type="datetimeFigureOut">
              <a:rPr lang="en-GB" smtClean="0"/>
              <a:t>17/08/2023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6C1E7-FF03-B449-6CB8-E52E343C2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31CB04-9BE2-B81B-73D0-2F95CEAF6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9B946-0138-B04C-9470-C3B2A74E43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42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29AB0D-2E1E-4D78-A4E1-4C1351C47B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66245F-6D6B-2139-0A19-A5D765C769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839AD-FB05-F8D1-4116-406F2912D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2E0F-EC8E-544E-A5B4-69468DEE9AD2}" type="datetimeFigureOut">
              <a:rPr lang="en-GB" smtClean="0"/>
              <a:t>17/08/2023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4627A-44BB-4131-8685-ED4D1EC09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619BE3-19A8-05AE-8ABC-73F1C192D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9B946-0138-B04C-9470-C3B2A74E43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405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092BB-E31F-FB06-45C5-DD3619473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5696C-F4FF-EFC2-48BC-0473E1487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20C27-8CE8-4B2B-F05D-4C01ADF84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2E0F-EC8E-544E-A5B4-69468DEE9AD2}" type="datetimeFigureOut">
              <a:rPr lang="en-GB" smtClean="0"/>
              <a:t>17/08/2023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FC4FC-EDF7-473E-47E6-364D19128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3C73D-060F-49D6-59F5-CA73DB2C8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9B946-0138-B04C-9470-C3B2A74E43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940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0EA72-94C2-DD69-2E9D-F2ADC98BA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329B80-F86D-DBE6-0000-43C944E5F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B0204-4F01-1C80-7D25-C444C47F5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2E0F-EC8E-544E-A5B4-69468DEE9AD2}" type="datetimeFigureOut">
              <a:rPr lang="en-GB" smtClean="0"/>
              <a:t>17/08/2023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55ED1B-E34F-89C8-D7AD-AA28295E3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40C56-2CB5-E06B-1A3D-B2F707CEB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9B946-0138-B04C-9470-C3B2A74E43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731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AAC45-A6E4-20CE-80AD-3923F9D3F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CB3CC-04EC-9A5E-60FB-8EE686E862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BC7F8F-0FC7-9895-5856-8AF32BFBEC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729653-EB61-82F3-4157-7E2AC3E6C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2E0F-EC8E-544E-A5B4-69468DEE9AD2}" type="datetimeFigureOut">
              <a:rPr lang="en-GB" smtClean="0"/>
              <a:t>17/08/2023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1CF627-26BD-01D6-D4D9-4F00BB4C1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19F3BB-174B-5BC1-6AA9-D6D92DF75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9B946-0138-B04C-9470-C3B2A74E43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677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55E45-7402-49C5-DF8B-956F5BF1F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244B29-9795-C65B-45CB-7BBE3BCCB7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A6E4B1-1D03-9B16-4AD2-4F83FBA27C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ECD0F8-34E7-8BBE-6907-BEC3014B8D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AB5EE6-3E9D-4F07-F677-1A19BD5D1C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663B76-5BE5-5E04-785E-ED7E07C4C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2E0F-EC8E-544E-A5B4-69468DEE9AD2}" type="datetimeFigureOut">
              <a:rPr lang="en-GB" smtClean="0"/>
              <a:t>17/08/2023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8103AA-4E04-FC82-433B-6E976BDA2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80AD45-24A6-5559-FFC5-D2804FE21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9B946-0138-B04C-9470-C3B2A74E43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347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B01B5-AF14-453D-BF34-8E31F7252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FDD87B-D50F-B857-A454-9F91BA15C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2E0F-EC8E-544E-A5B4-69468DEE9AD2}" type="datetimeFigureOut">
              <a:rPr lang="en-GB" smtClean="0"/>
              <a:t>17/08/2023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A675DA-32DF-0C9D-74BD-95A7C51D0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B8DC15-B09B-6CCE-73E4-C203739AA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9B946-0138-B04C-9470-C3B2A74E43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616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3CF512-02D1-0D59-4431-EAEBB65F9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2E0F-EC8E-544E-A5B4-69468DEE9AD2}" type="datetimeFigureOut">
              <a:rPr lang="en-GB" smtClean="0"/>
              <a:t>17/08/2023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DDE8FE-C348-D312-405A-007F474C1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4E7F78-1D3E-B9EC-64A4-5B91B9141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9B946-0138-B04C-9470-C3B2A74E43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162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7F98E-5094-4A5A-C48A-9C40B47BE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6364A-7546-D111-3D77-5D8CDE361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BCD8B5-F6EC-6140-8798-D9F714BDC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0EE5CC-7E6F-EFA1-4D4C-42D6627FE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2E0F-EC8E-544E-A5B4-69468DEE9AD2}" type="datetimeFigureOut">
              <a:rPr lang="en-GB" smtClean="0"/>
              <a:t>17/08/2023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0E457F-7F88-3B33-279D-691B4C704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A02353-4119-A589-6762-C00CA1FCF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9B946-0138-B04C-9470-C3B2A74E43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09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088A4-304E-75CF-B45E-BB8F0D874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95B905-5EA5-8684-23EC-D68648AD56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195D7B-2212-BDA1-D4AE-581E8D2C4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AD9815-27A4-4E3C-8E82-AFEA3FBDA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2E0F-EC8E-544E-A5B4-69468DEE9AD2}" type="datetimeFigureOut">
              <a:rPr lang="en-GB" smtClean="0"/>
              <a:t>17/08/2023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5DAF28-59DC-F521-AD4F-A0CE79FF3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DFEA4B-1B90-3E85-FCF5-30F051DF2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9B946-0138-B04C-9470-C3B2A74E43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052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4B07A7-0D6D-59FA-535A-AEDBD6AA2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DF2CA-C8D0-B05E-BC22-1002A6F80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BAEF5-420A-2607-DC0E-31FF9EF4F7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12E0F-EC8E-544E-A5B4-69468DEE9AD2}" type="datetimeFigureOut">
              <a:rPr lang="en-GB" smtClean="0"/>
              <a:t>17/08/2023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04E642-967D-F8F6-C15E-37976A742D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AEE42-0AA3-64B0-F9FB-6939FD7463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9B946-0138-B04C-9470-C3B2A74E43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537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rectangular object with a black background&#10;&#10;Description automatically generated">
            <a:extLst>
              <a:ext uri="{FF2B5EF4-FFF2-40B4-BE49-F238E27FC236}">
                <a16:creationId xmlns:a16="http://schemas.microsoft.com/office/drawing/2014/main" id="{FCB11BA3-CF8A-FC19-6C26-C8158F401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92"/>
            <a:ext cx="12193409" cy="685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821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window&#10;&#10;Description automatically generated">
            <a:extLst>
              <a:ext uri="{FF2B5EF4-FFF2-40B4-BE49-F238E27FC236}">
                <a16:creationId xmlns:a16="http://schemas.microsoft.com/office/drawing/2014/main" id="{C7219006-190D-7F81-B160-B13B41CC0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92"/>
            <a:ext cx="12193409" cy="685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0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window&#10;&#10;Description automatically generated">
            <a:extLst>
              <a:ext uri="{FF2B5EF4-FFF2-40B4-BE49-F238E27FC236}">
                <a16:creationId xmlns:a16="http://schemas.microsoft.com/office/drawing/2014/main" id="{75493FE3-CD3B-A191-BEB3-4914FD03A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92"/>
            <a:ext cx="12193409" cy="685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453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gold rectangular object with a black background&#10;&#10;Description automatically generated">
            <a:extLst>
              <a:ext uri="{FF2B5EF4-FFF2-40B4-BE49-F238E27FC236}">
                <a16:creationId xmlns:a16="http://schemas.microsoft.com/office/drawing/2014/main" id="{A5B185FE-8542-4AC2-AEC7-1D3128572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92"/>
            <a:ext cx="12193409" cy="685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925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tan rectangular object with a black background&#10;&#10;Description automatically generated">
            <a:extLst>
              <a:ext uri="{FF2B5EF4-FFF2-40B4-BE49-F238E27FC236}">
                <a16:creationId xmlns:a16="http://schemas.microsoft.com/office/drawing/2014/main" id="{45317B1A-650E-90AE-4179-75D73FA23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92"/>
            <a:ext cx="12193409" cy="685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550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0</Words>
  <Application>Microsoft Macintosh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 Mackenzie</dc:creator>
  <cp:lastModifiedBy>Alan Mackenzie</cp:lastModifiedBy>
  <cp:revision>4</cp:revision>
  <dcterms:created xsi:type="dcterms:W3CDTF">2023-07-18T15:56:20Z</dcterms:created>
  <dcterms:modified xsi:type="dcterms:W3CDTF">2023-08-17T20:52:43Z</dcterms:modified>
</cp:coreProperties>
</file>