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FE230-D70C-8AA5-8006-0201FCF09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888AA-B437-7B85-2FBD-4DB67BE7F6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406BF9-DEAE-0239-0B8B-CCC5009B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4768-C3D7-B847-90E9-679F57E0055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013E0-B884-7154-5B95-9681A0F90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FAC6E-AAB5-0B2C-4181-A2B3BE01F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C50E-BD44-D447-8358-59BCF0653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214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3FF18-1338-6056-252B-BD8ADDB4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6A7ADB-3866-263F-3927-90C68C5E8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DC143-74EB-C728-D2CC-5BA339CD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4768-C3D7-B847-90E9-679F57E0055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A3364-8D34-E8F2-AEDC-ECA05E0AD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ED885-D49B-7518-5DEA-CB0015B76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C50E-BD44-D447-8358-59BCF0653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96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237576-C50D-9C8C-C2CE-743C45EF30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B25E0E-CC89-A9B4-BBFF-0B4DD679B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75013-720A-2265-C3BE-D019D51D1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4768-C3D7-B847-90E9-679F57E0055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6E01F-770B-AC64-1720-2E23F5D1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7CCF84-1E4F-57A3-B244-82819891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C50E-BD44-D447-8358-59BCF0653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709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7CEF6-317B-25E1-84A1-D1B51E8EF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48729-480B-9625-F81F-9F8CD24A5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F51DED-5612-A904-1C69-AB173DD97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4768-C3D7-B847-90E9-679F57E0055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7CF41-BA83-91A1-4B52-C635024AB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5456D3-B1F7-97BC-114F-B7D2D867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C50E-BD44-D447-8358-59BCF0653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55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13A15-4043-7311-3B1A-6F7639CCB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26D62-42EE-C2D0-B51B-64E728846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F6152-8A9C-4637-9FF0-BFA45947F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4768-C3D7-B847-90E9-679F57E0055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4C09-CDA5-6874-6F4A-41F7ACD1E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4347B-CC05-BD07-D9C2-022E67300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C50E-BD44-D447-8358-59BCF0653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6681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8A553-1E79-B636-14C1-E585DE672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0EE8F-DFF2-82CD-BF6C-231061A30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6995B-1BDF-6872-A860-F85EE15B3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35EEE-2A5E-6678-60D8-AC5D808DD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4768-C3D7-B847-90E9-679F57E0055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59BD6-8AAF-C1CD-57DC-A92A047D8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D8A3E-C63C-5FA6-372B-D4BFC4F1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C50E-BD44-D447-8358-59BCF0653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539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7AF83-B65B-D674-0467-4093366D4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34708F-FE0B-4E46-3E9A-D6BAE3D9B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6EEAF-E50D-C81E-4756-100F0E7E97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90E09A-6119-A860-BAB9-922B69726D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1B12C0-6904-B142-EB90-6FD0C9D1E3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57E90D2-E302-9AB2-C0AB-2CC4C4E10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4768-C3D7-B847-90E9-679F57E0055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ABC5D-FEEB-9873-D85D-A2876181A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91A5F7-D9FA-BB26-E785-7A28054B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C50E-BD44-D447-8358-59BCF0653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947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AF1C9-9B43-F278-FE4A-75A9E0CB1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41CC20-943C-9CE5-55D4-FC76E60D5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4768-C3D7-B847-90E9-679F57E0055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8D0B8C-D084-CCAB-82A4-C2DA119CE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77D7EB-9DF1-5C03-36C0-CF6C77DB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C50E-BD44-D447-8358-59BCF0653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1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AA22E2-23F9-D6E6-A7AA-4E75A26EF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4768-C3D7-B847-90E9-679F57E0055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6CA16E-C0EA-DC4D-2E65-7B9B3259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0130E-E9CF-328F-2EFC-5E8179D23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C50E-BD44-D447-8358-59BCF0653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335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D0397-A2EE-846A-D315-F94074F8B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AC7619-3A02-7367-DDF2-18CFF162B7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D4AB48-8EE1-D1AB-71B9-83C7FCACE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0D3A5D-80E0-90D1-8DC8-2D24DEAC1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4768-C3D7-B847-90E9-679F57E0055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5F5F5-3DDB-98B7-FB24-C534FED36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5404-39D4-EF22-F033-194DEF439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C50E-BD44-D447-8358-59BCF0653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230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26672-4B34-8490-DC85-6E0EE9B2B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6EEFC4-53C7-539C-1FBC-63238CC0DC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825615-FA2C-FCFD-09E3-A09C7750BA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731D0-8569-2B99-7556-2059E0106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64768-C3D7-B847-90E9-679F57E0055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7FF1C-3C77-9B99-19E3-E5D20DCE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847887-B33A-9639-8301-2A76B51B6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9C50E-BD44-D447-8358-59BCF0653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741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964427-D0A5-F408-7FE9-E380C4146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DD2A4-CF79-4A60-7ADF-E08481234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FE7D9-A197-47AE-462E-63819A5EC7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64768-C3D7-B847-90E9-679F57E0055D}" type="datetimeFigureOut">
              <a:rPr lang="en-GB" smtClean="0"/>
              <a:t>17/08/2023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B4A04-12C6-D6B9-7F74-4EBC373DB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072D2-DA2F-6550-7547-7E9FB2F370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9C50E-BD44-D447-8358-59BCF0653B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07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rectangular frame with pink and blue stripes&#10;&#10;Description automatically generated">
            <a:extLst>
              <a:ext uri="{FF2B5EF4-FFF2-40B4-BE49-F238E27FC236}">
                <a16:creationId xmlns:a16="http://schemas.microsoft.com/office/drawing/2014/main" id="{82E71D13-CAAD-9BA7-03F0-AB8DC1855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74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pink rectangle with white lines&#10;&#10;Description automatically generated">
            <a:extLst>
              <a:ext uri="{FF2B5EF4-FFF2-40B4-BE49-F238E27FC236}">
                <a16:creationId xmlns:a16="http://schemas.microsoft.com/office/drawing/2014/main" id="{D7D508D2-E6AF-4D36-AD79-0752C1096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105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pink triangle with a black background&#10;&#10;Description automatically generated">
            <a:extLst>
              <a:ext uri="{FF2B5EF4-FFF2-40B4-BE49-F238E27FC236}">
                <a16:creationId xmlns:a16="http://schemas.microsoft.com/office/drawing/2014/main" id="{96032653-3DBF-5625-67DD-E89EDF7D4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93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pink rectangle with a black background&#10;&#10;Description automatically generated">
            <a:extLst>
              <a:ext uri="{FF2B5EF4-FFF2-40B4-BE49-F238E27FC236}">
                <a16:creationId xmlns:a16="http://schemas.microsoft.com/office/drawing/2014/main" id="{2E4A86D5-7769-AFD8-C24E-6C1E9F3B7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91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pink triangle with white lines&#10;&#10;Description automatically generated">
            <a:extLst>
              <a:ext uri="{FF2B5EF4-FFF2-40B4-BE49-F238E27FC236}">
                <a16:creationId xmlns:a16="http://schemas.microsoft.com/office/drawing/2014/main" id="{39635690-EB03-5952-549B-655E7477B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91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nk and blue window frame&#10;&#10;Description automatically generated">
            <a:extLst>
              <a:ext uri="{FF2B5EF4-FFF2-40B4-BE49-F238E27FC236}">
                <a16:creationId xmlns:a16="http://schemas.microsoft.com/office/drawing/2014/main" id="{A9F3AED3-15D1-100E-3FB2-5A12A873F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41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Mackenzie</dc:creator>
  <cp:lastModifiedBy>Alan Mackenzie</cp:lastModifiedBy>
  <cp:revision>1</cp:revision>
  <dcterms:created xsi:type="dcterms:W3CDTF">2023-08-17T17:46:46Z</dcterms:created>
  <dcterms:modified xsi:type="dcterms:W3CDTF">2023-08-17T17:51:44Z</dcterms:modified>
</cp:coreProperties>
</file>