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34CBD-271F-3F8B-F644-D9E8326FD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12C82-5D14-76E9-5AD1-D8E709245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3D9B1-30C2-9F22-B33F-EFD279DE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3F3B-84D9-4096-E68A-EC4CC802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ED184-5653-2B4F-5045-581AB35C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A1366-62DC-D067-9060-31A504BB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0CB2E-4346-EEB9-1892-08B438F9B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058FA-0D05-0B4D-1B17-5F2CE81B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ACC9A-BC07-2E94-7536-05E512D7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19F3D-D0E9-1D44-4527-5BF9CBAD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5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A74F2E-0E69-B0F9-4430-EE1E8CFDA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E8E22-E190-192A-A514-BEE295CFB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7059-C5BE-A7C6-37B1-31971A21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DF32-B6CB-110F-C016-ABC77F91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500C-C584-9E60-9AAE-A4023398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8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7AE8-DB96-25B4-EE17-B69DFCB8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CDD-5B70-3EDF-1C7B-1C90E53D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EABF-5BD3-3808-A883-A2B71DD6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71714-9492-AA5A-1A6F-43462610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BC1AB-596C-CF02-D853-E50CFFD7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0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A2C4-E81D-E675-D5D1-E44DDA39A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ABB8-2F8D-413B-738B-CD9A09560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2641-C972-6944-BD7E-C843C0C84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99328-2949-363F-FD00-41F60911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FDD94-3BE3-99E0-050C-3C843BE3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B1A1-70DA-060B-5ADC-BBF27C76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9179C-C96D-565E-EB5E-C4373B884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B23BF-F9EA-BF4E-0601-88E1E2F54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27B62-BCEB-248F-C818-CF7941EAA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EA95E-2A0F-870B-0614-217E9EA86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47CB3-AE34-39AE-2067-23340F52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60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68A3-8EA5-8E2E-E8A3-FFAC89D1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76E9C-B4C8-6400-353A-FFAAAC992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08054-F061-60C8-6843-B10A4D8FE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61C47-D27F-437B-443B-9D7A25E0A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8C858-BE7F-6516-8FDD-B83DD183D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24BAE-B099-250A-12F6-56CE88B32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F0AF8-F760-2582-8821-0BCBF7A1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F54DD-4B6F-4DD4-4E4E-ABBC6548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73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D55E-CFCF-99B3-400D-B18968D6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75189-575A-ABD4-2DD1-2BA260AF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D8A37-64A6-F8CD-4861-D94926C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1A297-DBF9-C0D8-AB87-F13DDB2E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5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09C712-7E87-FDCA-E435-5B618D2C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EDE10-4884-D319-D9AE-252203CE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C605E-22C9-E18B-EA01-64B30290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7BCED-EE10-6057-C97F-763E0B221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462BD-3E87-F719-52CC-EAD3842F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131A1-71AF-BD09-A5C4-F129EE08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5833B-A3CA-2693-7BF3-2D853F70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3F884-B1B1-06CD-1835-E3B9F4A10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EA8B5-DCBB-E012-DAF5-3A4CE894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6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B915-56D3-397E-7DA9-B3F3C8F4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C81A0-7802-80F9-90B8-8C4BBB7FB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13954-C38F-A2BA-DB39-12712B8DE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3B94D-BECE-C3DC-8C87-09C81B17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0C65B-9154-3EF7-A43E-6558C364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99272-2303-806E-A97D-5C287C48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910951-9F51-F682-4C60-9F7565E8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72530-27DD-FF85-BB5D-A0285747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F9E73-80E2-9036-83BA-3698ABD13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ED53-7284-084B-85AC-2596DE496963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CF28-D9CD-F2C9-BBA1-8407427E0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5DE77-F744-9BED-8E7C-DE9DAAFC6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09A5-9B54-EC4E-8419-C1205C5FF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0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hexagon with white and grey hexagons&#10;&#10;Description automatically generated">
            <a:extLst>
              <a:ext uri="{FF2B5EF4-FFF2-40B4-BE49-F238E27FC236}">
                <a16:creationId xmlns:a16="http://schemas.microsoft.com/office/drawing/2014/main" id="{93141362-4BF6-25F3-B674-382031044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"/>
            <a:ext cx="12192000" cy="68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rectangle with white and grey hexagons&#10;&#10;Description automatically generated">
            <a:extLst>
              <a:ext uri="{FF2B5EF4-FFF2-40B4-BE49-F238E27FC236}">
                <a16:creationId xmlns:a16="http://schemas.microsoft.com/office/drawing/2014/main" id="{47F7403A-36DB-0325-E28D-DDF7090FE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"/>
            <a:ext cx="12268200" cy="68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2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rectangle with white lines&#10;&#10;Description automatically generated">
            <a:extLst>
              <a:ext uri="{FF2B5EF4-FFF2-40B4-BE49-F238E27FC236}">
                <a16:creationId xmlns:a16="http://schemas.microsoft.com/office/drawing/2014/main" id="{B403ABA0-D6B2-86EF-14CD-848FA110E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5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rectangles with white lines&#10;&#10;Description automatically generated">
            <a:extLst>
              <a:ext uri="{FF2B5EF4-FFF2-40B4-BE49-F238E27FC236}">
                <a16:creationId xmlns:a16="http://schemas.microsoft.com/office/drawing/2014/main" id="{BF6977CA-5596-4C34-68E7-B0FC57CF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rectangular object with white lines&#10;&#10;Description automatically generated">
            <a:extLst>
              <a:ext uri="{FF2B5EF4-FFF2-40B4-BE49-F238E27FC236}">
                <a16:creationId xmlns:a16="http://schemas.microsoft.com/office/drawing/2014/main" id="{B848EDBB-2564-4E68-294E-D3CCE878F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2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7D71669-1CEB-2B30-7BC6-3F8547F49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6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hexagons on a white background&#10;&#10;Description automatically generated">
            <a:extLst>
              <a:ext uri="{FF2B5EF4-FFF2-40B4-BE49-F238E27FC236}">
                <a16:creationId xmlns:a16="http://schemas.microsoft.com/office/drawing/2014/main" id="{958723AD-FB10-10FB-8BC9-976C8B655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9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Mackenzie</dc:creator>
  <cp:lastModifiedBy>Alan Mackenzie</cp:lastModifiedBy>
  <cp:revision>1</cp:revision>
  <dcterms:created xsi:type="dcterms:W3CDTF">2023-08-17T20:30:26Z</dcterms:created>
  <dcterms:modified xsi:type="dcterms:W3CDTF">2023-08-17T20:34:58Z</dcterms:modified>
</cp:coreProperties>
</file>