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0" d="100"/>
          <a:sy n="90" d="100"/>
        </p:scale>
        <p:origin x="23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1F5B7-FEA6-B389-0338-A2DD3D6CA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F2BD0-9A11-895E-149D-35A6F211A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E8D33-223B-0A3A-5706-E5FF89EB3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C5DC5-708F-A28D-99A7-EAC412CD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C902-6311-495A-8161-837CB211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90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8C07-F6B0-FC66-DFA3-286E7E79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AF06D-8815-90B1-7D75-8844A0BF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6AD99-8766-4FBC-3387-263513E3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8FA36-F030-33EF-E7EA-861DE9BB2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3F0F7-8278-63FC-A0C6-0977B221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7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EC767-4D1A-A6B0-69F2-B7893A72F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373A7-5172-6020-2E96-A36DD2EC8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CE492-73F6-6F42-4181-B285A50A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0B10-29C1-FF3A-38AA-4EAE4C31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551A9-8AD7-B0F5-1457-57585461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1DC99-4FE4-0563-8821-D15AE220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AE2F0-47D3-3675-9208-6DC3E5DBB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56A12-CE03-7F3A-D8CC-C7406A47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4204D-03FC-2FC0-E70E-537CFDD0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35050-0575-ED55-3BDA-F8C87C9A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08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14CC-3D67-1431-6A70-E4F56280F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D7FC2-0B73-BB5E-113C-D1563D307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8BAE4-1D40-C15C-9B07-BBCA616A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A9A92-C175-9F19-A157-09C57CB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F633D-4026-FA8C-4B25-5A8BBF6A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9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1F1F-C048-2858-EDBC-5CAEFEB4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36502-D41A-47A5-00D1-A13AE410F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A47DD-9676-5AE8-3C66-26653C7BB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D0CEB-8738-44F6-9A6E-D8FE5BE1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C10B8-4AA0-DA63-1BF0-E78EDB5A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8F643-0ABA-A850-1428-2C8D4EC0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4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CB85-2ABD-0E6F-995D-FC1B23096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72A94-255A-C768-DD77-B44BD023B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45E5-06B5-EAB1-9F5F-2A19B24E4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DFD8B-55C5-C2E0-836E-E70C49C3F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1E1FB-62FE-CD6C-DC62-ECAE9C298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F54F2-84A2-B155-0687-411ABA81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310ED-92E9-85ED-6533-2DEBE6A0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6918A-F90F-46E6-0241-BDD7FFFC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9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AC373-3725-161E-A7D7-0016AD13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AA0D22-9B9A-9742-DD22-B33BAFEE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DFAE4-C103-AA26-A081-99F9F21AB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310CC-7BDA-70DE-1608-1E80FA02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447B8-8499-9119-4A88-24910A0D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9B441-996E-4BAD-DC7D-27D1A2E6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F4D17-E61A-EF73-F998-7048C9D1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6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5BF6E-8376-9E0D-825B-73AC90D9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7626F-D00C-221B-B1BA-3C2635E50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E1B59-E7E3-4752-2095-0605B6A03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57641-4555-F232-9D1F-6A974D86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FD4D5-C949-32DB-F5BB-413E962A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FAE54-FC00-9D18-8E10-AC8EA516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28E7D-7D28-A9CB-7771-D937AFFD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9D1758-3BEA-5F1D-F6EF-4107BE6D5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C5627-9670-AF42-B7A9-2E02770D6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CBFAC-E402-48D8-5BB5-EA0025A5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9AA38-B17B-8841-092A-7A3CE41D9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E39EB-9412-86A0-865E-8F1F456A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33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06182-22CF-28D3-D36C-5716F381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DE66B-7491-B048-8A83-C7E4EEB8F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BB3B-8D7E-D781-AAAF-17B8693BE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E0FC-9667-1D45-BA3E-2D0E2468EDD0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2DC7C-6CE7-598C-C859-EE18EC397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559E4-ECB1-B403-53D0-BADF79432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87422-2D48-F447-BC7D-382FEDF28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0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rectangle with a black background&#10;&#10;Description automatically generated">
            <a:extLst>
              <a:ext uri="{FF2B5EF4-FFF2-40B4-BE49-F238E27FC236}">
                <a16:creationId xmlns:a16="http://schemas.microsoft.com/office/drawing/2014/main" id="{0A1DBF91-0C5D-F24E-BAA2-6E57651EA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7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rectangular object with red and blue lines&#10;&#10;Description automatically generated">
            <a:extLst>
              <a:ext uri="{FF2B5EF4-FFF2-40B4-BE49-F238E27FC236}">
                <a16:creationId xmlns:a16="http://schemas.microsoft.com/office/drawing/2014/main" id="{83335A26-3037-7AFC-7E7B-701C63F43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1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rectangular object with blue border&#10;&#10;Description automatically generated">
            <a:extLst>
              <a:ext uri="{FF2B5EF4-FFF2-40B4-BE49-F238E27FC236}">
                <a16:creationId xmlns:a16="http://schemas.microsoft.com/office/drawing/2014/main" id="{D36C34C8-FB82-C3FE-6F31-6FB9C88AA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9"/>
            <a:ext cx="12192000" cy="684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5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rectangular object with red and white stripes&#10;&#10;Description automatically generated">
            <a:extLst>
              <a:ext uri="{FF2B5EF4-FFF2-40B4-BE49-F238E27FC236}">
                <a16:creationId xmlns:a16="http://schemas.microsoft.com/office/drawing/2014/main" id="{AB887769-1F92-D2B8-4EA2-D1BFB4308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95200" cy="69723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1A6E84-5766-0371-E5AA-0424FF0A87BB}"/>
              </a:ext>
            </a:extLst>
          </p:cNvPr>
          <p:cNvSpPr/>
          <p:nvPr/>
        </p:nvSpPr>
        <p:spPr>
          <a:xfrm>
            <a:off x="0" y="5872163"/>
            <a:ext cx="1228725" cy="1100137"/>
          </a:xfrm>
          <a:prstGeom prst="rect">
            <a:avLst/>
          </a:prstGeom>
          <a:solidFill>
            <a:srgbClr val="E6303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7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quare and a red circle&#10;&#10;Description automatically generated">
            <a:extLst>
              <a:ext uri="{FF2B5EF4-FFF2-40B4-BE49-F238E27FC236}">
                <a16:creationId xmlns:a16="http://schemas.microsoft.com/office/drawing/2014/main" id="{9F296429-2A42-0160-06E0-4832275CC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9094" y="-207616"/>
            <a:ext cx="12930188" cy="72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5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red rectangular object with a white border&#10;&#10;Description automatically generated">
            <a:extLst>
              <a:ext uri="{FF2B5EF4-FFF2-40B4-BE49-F238E27FC236}">
                <a16:creationId xmlns:a16="http://schemas.microsoft.com/office/drawing/2014/main" id="{B8256AC6-20B4-2D9B-7082-B4436B5D1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4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Mackenzie</dc:creator>
  <cp:lastModifiedBy>Alan Mackenzie</cp:lastModifiedBy>
  <cp:revision>1</cp:revision>
  <dcterms:created xsi:type="dcterms:W3CDTF">2023-08-17T20:01:48Z</dcterms:created>
  <dcterms:modified xsi:type="dcterms:W3CDTF">2023-08-17T20:07:03Z</dcterms:modified>
</cp:coreProperties>
</file>